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B77F-B3FB-473F-BB59-EDA75A3ED7F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F4160-4B24-45F3-B186-BF0D41054B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Боха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72"/>
            <a:ext cx="6857999" cy="857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Боха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0375" y="-457200"/>
            <a:ext cx="777875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Боха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0375" y="-457200"/>
            <a:ext cx="777875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BAM</dc:creator>
  <cp:lastModifiedBy>BAM</cp:lastModifiedBy>
  <cp:revision>1</cp:revision>
  <dcterms:created xsi:type="dcterms:W3CDTF">2012-12-19T08:29:04Z</dcterms:created>
  <dcterms:modified xsi:type="dcterms:W3CDTF">2012-12-19T08:31:38Z</dcterms:modified>
</cp:coreProperties>
</file>